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8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82B6-01AD-4490-B992-725733BAEB08}" type="datetimeFigureOut">
              <a:rPr lang="de-CH" smtClean="0"/>
              <a:t>27.10.2012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0371-3EF1-4C0E-966E-95336E352F92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de-CH" dirty="0" smtClean="0"/>
              <a:t>Zahnräder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600599"/>
            <a:ext cx="6400800" cy="1752600"/>
          </a:xfrm>
        </p:spPr>
        <p:txBody>
          <a:bodyPr/>
          <a:lstStyle/>
          <a:p>
            <a:r>
              <a:rPr lang="de-CH" dirty="0" smtClean="0"/>
              <a:t>Anwendung im Alltag und ihr Nutzen</a:t>
            </a: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33697"/>
            <a:ext cx="1848543" cy="682683"/>
          </a:xfrm>
          <a:prstGeom prst="rect">
            <a:avLst/>
          </a:prstGeom>
        </p:spPr>
      </p:pic>
      <p:pic>
        <p:nvPicPr>
          <p:cNvPr id="6" name="Grafik 5" descr="Logo_PHSG_Vollversio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480" y="5985368"/>
            <a:ext cx="2844000" cy="75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Zahnradbahn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1763688" y="54452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Yvette Cardozo. </a:t>
            </a:r>
            <a:r>
              <a:rPr lang="de-CH" dirty="0" err="1" smtClean="0"/>
              <a:t>Gettyimages</a:t>
            </a:r>
            <a:r>
              <a:rPr lang="de-CH" dirty="0" smtClean="0"/>
              <a:t>® </a:t>
            </a:r>
            <a:endParaRPr lang="de-CH" dirty="0"/>
          </a:p>
        </p:txBody>
      </p:sp>
      <p:pic>
        <p:nvPicPr>
          <p:cNvPr id="1026" name="Picture 2" descr="Stock-Fotografie: Train station at Kleine Scheidegg Switzer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5400600" cy="36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Uhren</a:t>
            </a:r>
            <a:endParaRPr lang="de-CH" dirty="0"/>
          </a:p>
        </p:txBody>
      </p:sp>
      <p:pic>
        <p:nvPicPr>
          <p:cNvPr id="6146" name="Picture 2" descr="Stock-Fotografie: Clock faces gears and spr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28800"/>
            <a:ext cx="3024336" cy="3832822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2771800" y="54452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Chris Ryan. </a:t>
            </a:r>
            <a:r>
              <a:rPr lang="de-CH" dirty="0" err="1" smtClean="0"/>
              <a:t>Gettyimages</a:t>
            </a:r>
            <a:r>
              <a:rPr lang="de-CH" dirty="0" smtClean="0"/>
              <a:t>® 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Velo</a:t>
            </a:r>
            <a:endParaRPr lang="de-CH" dirty="0"/>
          </a:p>
        </p:txBody>
      </p:sp>
      <p:pic>
        <p:nvPicPr>
          <p:cNvPr id="16386" name="Picture 2" descr="Lizenzfreies Bild: Crank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328592" cy="4002018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619672" y="57332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rolfo</a:t>
            </a:r>
            <a:r>
              <a:rPr lang="de-CH" dirty="0" smtClean="0"/>
              <a:t>. </a:t>
            </a:r>
            <a:r>
              <a:rPr lang="de-CH" dirty="0" err="1" smtClean="0"/>
              <a:t>Gettyimages</a:t>
            </a:r>
            <a:r>
              <a:rPr lang="de-CH" dirty="0" smtClean="0"/>
              <a:t>® 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Skilift</a:t>
            </a:r>
            <a:endParaRPr lang="de-CH" dirty="0"/>
          </a:p>
        </p:txBody>
      </p:sp>
      <p:pic>
        <p:nvPicPr>
          <p:cNvPr id="17410" name="Picture 2" descr="Lizenzfreies Bild: Chairlift Mt Seekarspitz Obertauern Salzburg Province Austria 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544616" cy="3696412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619672" y="522920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Ernst-Georg Kohout. </a:t>
            </a:r>
            <a:r>
              <a:rPr lang="de-CH" dirty="0" err="1" smtClean="0"/>
              <a:t>Gettyimages</a:t>
            </a:r>
            <a:r>
              <a:rPr lang="de-CH" dirty="0" smtClean="0"/>
              <a:t>® 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Aufträge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Notiere alleine auf einem Notizblatt weitere Beispiele, wo Zahnräder im Alltag eingesetzt werden. (2 min.)</a:t>
            </a:r>
          </a:p>
          <a:p>
            <a:r>
              <a:rPr lang="de-CH" dirty="0" smtClean="0"/>
              <a:t>Vergleiche deine Ergebnisse mit deinem Banknachbarn. Überlegt euch bei jedem Beispiel wo die Zahnräder eingesetzt werden. (1 min.)</a:t>
            </a:r>
          </a:p>
          <a:p>
            <a:r>
              <a:rPr lang="de-CH" dirty="0" smtClean="0"/>
              <a:t>Diskutiert zu zweit: Welche Aufgabe erfüllen die Zahnräder in allen Beispielen? (2 min.)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Bildschirmpräsentation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Zahnräder</vt:lpstr>
      <vt:lpstr>Zahnradbahn</vt:lpstr>
      <vt:lpstr>Uhren</vt:lpstr>
      <vt:lpstr>Velo</vt:lpstr>
      <vt:lpstr>Skilift</vt:lpstr>
      <vt:lpstr>Aufträge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Zahnräder</dc:title>
  <dc:creator>Alexander</dc:creator>
  <cp:lastModifiedBy>Com</cp:lastModifiedBy>
  <cp:revision>9</cp:revision>
  <dcterms:created xsi:type="dcterms:W3CDTF">2012-10-01T07:00:32Z</dcterms:created>
  <dcterms:modified xsi:type="dcterms:W3CDTF">2012-10-27T12:20:45Z</dcterms:modified>
</cp:coreProperties>
</file>